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552" r:id="rId3"/>
    <p:sldId id="558" r:id="rId5"/>
    <p:sldId id="562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3011" autoAdjust="0"/>
  </p:normalViewPr>
  <p:slideViewPr>
    <p:cSldViewPr snapToGrid="0">
      <p:cViewPr varScale="1">
        <p:scale>
          <a:sx n="108" d="100"/>
          <a:sy n="108" d="100"/>
        </p:scale>
        <p:origin x="846" y="102"/>
      </p:cViewPr>
      <p:guideLst>
        <p:guide orient="horz" pos="2364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553645" y="830467"/>
            <a:ext cx="11069467" cy="3305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课题内容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: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《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微服务电商项目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单点登陆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系统设计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》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内容：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1.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为什么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需要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单点登陆系统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2.SSO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单点登陆系统设计原理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3.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构建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单点登陆认证授权系统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4.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断点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调试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XXL-SSO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项目源码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5.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改造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XXL-SSO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认证授权系统</a:t>
            </a: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6864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11604" y="723498"/>
            <a:ext cx="11069467" cy="2714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 smtClean="0"/>
              <a:t>什么是</a:t>
            </a:r>
            <a:r>
              <a:rPr lang="en-US" altLang="zh-CN" sz="2400" b="1" dirty="0" err="1" smtClean="0"/>
              <a:t>GitLab</a:t>
            </a:r>
            <a:endParaRPr lang="en-US" altLang="zh-CN" sz="2400" b="1" dirty="0" smtClean="0"/>
          </a:p>
          <a:p>
            <a:endParaRPr lang="en-US" altLang="zh-CN" sz="2400" dirty="0" smtClean="0"/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 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GitLab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是一个用于仓库管理系统的开源项目，使用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作为代码管理工具，并在此基础上搭建起来的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web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服务。安装方法是参考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GitLab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GitHub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上的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Wiki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页面</a:t>
            </a:r>
            <a:r>
              <a:rPr lang="zh-CN" altLang="en-US" sz="24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4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相关百度百科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https://baike.baidu.com/item/gitlab/3059600</a:t>
            </a:r>
            <a:endParaRPr lang="zh-CN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580" y="2569623"/>
            <a:ext cx="2552700" cy="203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6864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11604" y="723498"/>
            <a:ext cx="11069467" cy="182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smtClean="0"/>
              <a:t>Maven</a:t>
            </a:r>
            <a:r>
              <a:rPr lang="zh-CN" altLang="en-US" sz="2400" b="1" dirty="0" smtClean="0"/>
              <a:t>私服</a:t>
            </a:r>
            <a:endParaRPr lang="en-US" altLang="zh-CN" sz="2400" b="1" dirty="0" smtClean="0"/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 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在大型互联网公司，都会在公司内部部署自己公司独立的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Maven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私服，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Maven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私服作用可以管理微服务的接口发布、第三方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Jar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包的管理等。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6" name="图片 5" descr="C:\Users\Administrator\AppData\Roaming\Tencent\Users\644064779\QQ\WinTemp\RichOle\P0CRD(])@({EN``A7MXOKA1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515" y="2485717"/>
            <a:ext cx="2645410" cy="23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</Words>
  <Application>WPS 表格</Application>
  <PresentationFormat>宽屏</PresentationFormat>
  <Paragraphs>27</Paragraphs>
  <Slides>3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1" baseType="lpstr">
      <vt:lpstr>Arial</vt:lpstr>
      <vt:lpstr>方正书宋_GBK</vt:lpstr>
      <vt:lpstr>Wingdings</vt:lpstr>
      <vt:lpstr>微软雅黑</vt:lpstr>
      <vt:lpstr>汉仪旗黑</vt:lpstr>
      <vt:lpstr>楷体</vt:lpstr>
      <vt:lpstr>汉仪楷体KW</vt:lpstr>
      <vt:lpstr>汉仪小隶书简</vt:lpstr>
      <vt:lpstr>黑体</vt:lpstr>
      <vt:lpstr>华文楷体</vt:lpstr>
      <vt:lpstr>Calibri</vt:lpstr>
      <vt:lpstr>Helvetica Neue</vt:lpstr>
      <vt:lpstr>宋体</vt:lpstr>
      <vt:lpstr>汉仪书宋二KW</vt:lpstr>
      <vt:lpstr>Arial Unicode MS</vt:lpstr>
      <vt:lpstr>Calibri Light</vt:lpstr>
      <vt:lpstr>华文宋体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aiden</cp:lastModifiedBy>
  <cp:revision>1020</cp:revision>
  <dcterms:created xsi:type="dcterms:W3CDTF">2020-12-28T05:29:56Z</dcterms:created>
  <dcterms:modified xsi:type="dcterms:W3CDTF">2020-12-28T05:29:56Z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